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3" r:id="rId15"/>
    <p:sldId id="1294" r:id="rId16"/>
    <p:sldId id="1295" r:id="rId17"/>
    <p:sldId id="1296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77787" y="1061739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05528" y="3470524"/>
            <a:ext cx="2255831" cy="1236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  <a:buClr>
                <a:schemeClr val="bg1"/>
              </a:buClr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 Dhanush </a:t>
            </a:r>
            <a:r>
              <a:rPr lang="en-US" sz="9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kumar</a:t>
            </a: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K V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au110321104006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900" dirty="0">
                <a:solidFill>
                  <a:schemeClr val="tx1"/>
                </a:solidFill>
              </a:rPr>
              <a:t>Student Re. No. : 110321104006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Email dhanushkumar.kv97865@gmail.com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endParaRPr lang="en-US" sz="9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>
                <a:solidFill>
                  <a:schemeClr val="tx1"/>
                </a:solidFill>
              </a:rPr>
              <a:t>1103-GRT Institute of Engineering and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5B35E94-DC17-0396-C435-40F72082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D11EE-3BA2-FFE7-5942-329468D1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ECFA-3971-48ED-7CC1-4CC5942F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/>
              <a:t>Departments-Page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CCB62-4454-8BF3-AA0A-21C757B2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Blog-Page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FEB8C-D8EF-18F3-1C69-A2259F3C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1285875"/>
            <a:ext cx="4572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69C99-B433-A9A8-88A8-737BBEF5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48" y="1267649"/>
            <a:ext cx="4604399" cy="25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555600"/>
            <a:ext cx="2602484" cy="529785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422EF-46F3-7EE2-2019-78D84ED8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08410"/>
            <a:ext cx="8557237" cy="3279490"/>
          </a:xfrm>
        </p:spPr>
        <p:txBody>
          <a:bodyPr/>
          <a:lstStyle/>
          <a:p>
            <a:pPr marL="380996" indent="-228600">
              <a:buAutoNum type="arabicPeriod"/>
            </a:pPr>
            <a:r>
              <a:rPr lang="en-US" b="1" dirty="0"/>
              <a:t>User Profiles and Playlists:</a:t>
            </a:r>
          </a:p>
          <a:p>
            <a:r>
              <a:rPr lang="en-US" dirty="0"/>
              <a:t>Implement user profiles where users can create and manage their playlists.</a:t>
            </a:r>
          </a:p>
          <a:p>
            <a:r>
              <a:rPr lang="en-US" dirty="0"/>
              <a:t>Allow users to customize their profiles with avatars, bios, and favorite genres.</a:t>
            </a:r>
          </a:p>
          <a:p>
            <a:r>
              <a:rPr lang="en-US" dirty="0"/>
              <a:t>Enhance the playlist functionality by enabling collaborative playlists and sharing options.</a:t>
            </a:r>
          </a:p>
          <a:p>
            <a:pPr marL="152396" indent="0">
              <a:buNone/>
            </a:pPr>
            <a:r>
              <a:rPr lang="en-US" b="1" dirty="0"/>
              <a:t>2. Advanced Search and Recommendations:</a:t>
            </a:r>
          </a:p>
          <a:p>
            <a:r>
              <a:rPr lang="en-US" dirty="0"/>
              <a:t>Enhance the search functionality to support filters like artist, genre, album, and release year.</a:t>
            </a:r>
          </a:p>
          <a:p>
            <a:r>
              <a:rPr lang="en-US" dirty="0"/>
              <a:t>Implement recommendation algorithms based on user preferences, listening history, and similar artists.</a:t>
            </a:r>
          </a:p>
          <a:p>
            <a:r>
              <a:rPr lang="en-US" dirty="0"/>
              <a:t>Provide personalized song recommendations to users based on their activity.</a:t>
            </a:r>
          </a:p>
          <a:p>
            <a:pPr marL="152396" indent="0">
              <a:buNone/>
            </a:pPr>
            <a:r>
              <a:rPr lang="en-US" b="1" dirty="0"/>
              <a:t>3. Social Integration and Sharing:</a:t>
            </a:r>
          </a:p>
          <a:p>
            <a:r>
              <a:rPr lang="en-US" dirty="0"/>
              <a:t>Integrate social media platforms to allow users to share their favorite songs and playlists.</a:t>
            </a:r>
          </a:p>
          <a:p>
            <a:r>
              <a:rPr lang="en-US" dirty="0"/>
              <a:t>Enable users to follow other users, discover new music, and see what their friends are listening to.</a:t>
            </a:r>
          </a:p>
          <a:p>
            <a:r>
              <a:rPr lang="en-US" dirty="0"/>
              <a:t>Implement social features like comments, likes, and user-generated playlists.</a:t>
            </a:r>
          </a:p>
          <a:p>
            <a:pPr marL="152396" indent="0">
              <a:buNone/>
            </a:pPr>
            <a:r>
              <a:rPr lang="en-US" b="1" dirty="0"/>
              <a:t>4. Audio Visualization and Lyrics Display:</a:t>
            </a:r>
          </a:p>
          <a:p>
            <a:r>
              <a:rPr lang="en-US" dirty="0"/>
              <a:t>Add visualizers that respond to the music’s beat and rhythm, enhancing the user experience.</a:t>
            </a:r>
          </a:p>
          <a:p>
            <a:r>
              <a:rPr lang="en-US" dirty="0"/>
              <a:t>Display lyrics synchronized with the currently playing song.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51168" cy="51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8BC8E-B143-7832-1943-23FD0ABD4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9201"/>
            <a:ext cx="8542368" cy="3368682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1. Empowering Music Lovers:</a:t>
            </a:r>
          </a:p>
          <a:p>
            <a:r>
              <a:rPr lang="en-US" dirty="0"/>
              <a:t>A Django-based music app provides a platform for music enthusiasts to explore, discover, and enjoy their favorite tunes.</a:t>
            </a:r>
          </a:p>
          <a:p>
            <a:r>
              <a:rPr lang="en-US" dirty="0"/>
              <a:t>By seamlessly integrating features like user profiles, playlists, and recommendations, it caters to diverse musical tastes.</a:t>
            </a:r>
          </a:p>
          <a:p>
            <a:pPr marL="152396" indent="0">
              <a:buNone/>
            </a:pPr>
            <a:r>
              <a:rPr lang="en-US" b="1" dirty="0"/>
              <a:t>2. Social Interaction and Sharing:</a:t>
            </a:r>
          </a:p>
          <a:p>
            <a:r>
              <a:rPr lang="en-US" dirty="0"/>
              <a:t>Leveraging social integration, the app fosters a sense of community among users.</a:t>
            </a:r>
          </a:p>
          <a:p>
            <a:r>
              <a:rPr lang="en-US" dirty="0"/>
              <a:t>Sharing playlists, commenting on tracks, and following other music lovers enhance the overall experience.</a:t>
            </a:r>
          </a:p>
          <a:p>
            <a:pPr marL="152396" indent="0">
              <a:buNone/>
            </a:pPr>
            <a:r>
              <a:rPr lang="en-US" b="1" dirty="0"/>
              <a:t>3. Enhanced User Experience:</a:t>
            </a:r>
          </a:p>
          <a:p>
            <a:r>
              <a:rPr lang="en-US" dirty="0"/>
              <a:t>Features like advanced search, synchronized lyrics, and audio visualizers elevate the app’s usability.</a:t>
            </a:r>
          </a:p>
          <a:p>
            <a:r>
              <a:rPr lang="en-US" dirty="0"/>
              <a:t>Personalized recommendations keep users engaged and excited about their musical journey.</a:t>
            </a:r>
          </a:p>
          <a:p>
            <a:pPr marL="152396" indent="0">
              <a:buNone/>
            </a:pPr>
            <a:r>
              <a:rPr lang="en-US" b="1" dirty="0"/>
              <a:t>4. Continuous Improvement:</a:t>
            </a:r>
          </a:p>
          <a:p>
            <a:r>
              <a:rPr lang="en-US" dirty="0"/>
              <a:t>Regular updates, bug fixes, and performance enhancements ensure a smooth and delightful music experience.</a:t>
            </a:r>
          </a:p>
          <a:p>
            <a:r>
              <a:rPr lang="en-US" dirty="0"/>
              <a:t>The journey doesn’t end—keep refining and expanding the app to keep users coming back for more! 🎵🎧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04077" y="3189726"/>
            <a:ext cx="6135846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MUSIC WEB APPLICATION USING DJANGO FRAMEWORK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66037" cy="54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3125A-F2C1-B96C-0B32-0ACBD01C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19201"/>
            <a:ext cx="8475461" cy="3456703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 Account Creation and Login:</a:t>
            </a:r>
          </a:p>
          <a:p>
            <a:r>
              <a:rPr lang="en-US" dirty="0"/>
              <a:t>Users create accounts and log in.</a:t>
            </a:r>
          </a:p>
          <a:p>
            <a:r>
              <a:rPr lang="en-US" dirty="0"/>
              <a:t>Upon successful login, they are redirected to the home page.</a:t>
            </a:r>
          </a:p>
          <a:p>
            <a:pPr marL="152396" indent="0">
              <a:buNone/>
            </a:pPr>
            <a:r>
              <a:rPr lang="en-US" b="1" dirty="0"/>
              <a:t>2. Song Search and Playback:</a:t>
            </a:r>
          </a:p>
          <a:p>
            <a:r>
              <a:rPr lang="en-US" dirty="0"/>
              <a:t>Users can search for songs based on their preferences.</a:t>
            </a:r>
          </a:p>
          <a:p>
            <a:r>
              <a:rPr lang="en-US" dirty="0"/>
              <a:t>An API fetches songs and displays them on the home page.</a:t>
            </a:r>
          </a:p>
          <a:p>
            <a:r>
              <a:rPr lang="en-US" dirty="0"/>
              <a:t>Users can easily play the songs.</a:t>
            </a:r>
          </a:p>
          <a:p>
            <a:pPr marL="152396" indent="0">
              <a:buNone/>
            </a:pPr>
            <a:r>
              <a:rPr lang="en-US" b="1" dirty="0"/>
              <a:t>3. Admin Panel for Management:</a:t>
            </a:r>
          </a:p>
          <a:p>
            <a:r>
              <a:rPr lang="en-US" dirty="0"/>
              <a:t>The admin panel allows managing the login system.</a:t>
            </a:r>
          </a:p>
          <a:p>
            <a:r>
              <a:rPr lang="en-US" dirty="0"/>
              <a:t>Custom user models extend the default Django user model.</a:t>
            </a:r>
          </a:p>
          <a:p>
            <a:r>
              <a:rPr lang="en-US" dirty="0"/>
              <a:t>Authentication and authorization are handled effectively.</a:t>
            </a:r>
          </a:p>
          <a:p>
            <a:pPr marL="152396" indent="0">
              <a:buNone/>
            </a:pPr>
            <a:r>
              <a:rPr lang="en-US" b="1" dirty="0"/>
              <a:t>4. Song Metadata and Images:</a:t>
            </a:r>
          </a:p>
          <a:p>
            <a:r>
              <a:rPr lang="en-US" dirty="0"/>
              <a:t>The application stores song metadata (title, category, artist) and audio files.</a:t>
            </a:r>
          </a:p>
          <a:p>
            <a:r>
              <a:rPr lang="en-US" dirty="0"/>
              <a:t>Corresponding images related to songs are displayed on the home page.</a:t>
            </a:r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39853-D7AF-39DB-C1E1-C9A0303D1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599"/>
            <a:ext cx="8527500" cy="3198269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User-Friendly Music Playback:</a:t>
            </a:r>
          </a:p>
          <a:p>
            <a:r>
              <a:rPr lang="en-US" dirty="0"/>
              <a:t>Design an application that allows users to create accounts and log in.</a:t>
            </a:r>
          </a:p>
          <a:p>
            <a:r>
              <a:rPr lang="en-US" dirty="0"/>
              <a:t>Upon successful login, users should be redirected to the home page.</a:t>
            </a:r>
          </a:p>
          <a:p>
            <a:r>
              <a:rPr lang="en-US" dirty="0"/>
              <a:t>Implement a search feature for songs based on user preferences.</a:t>
            </a:r>
          </a:p>
          <a:p>
            <a:r>
              <a:rPr lang="en-US" dirty="0"/>
              <a:t>Enable smooth playback of songs using an API.</a:t>
            </a:r>
          </a:p>
          <a:p>
            <a:pPr marL="152396" indent="0">
              <a:buNone/>
            </a:pPr>
            <a:r>
              <a:rPr lang="en-US" b="1" dirty="0"/>
              <a:t>2. Admin Panel and User Management:</a:t>
            </a:r>
          </a:p>
          <a:p>
            <a:r>
              <a:rPr lang="en-US" dirty="0"/>
              <a:t>Develop an admin panel for managing user accounts.</a:t>
            </a:r>
          </a:p>
          <a:p>
            <a:r>
              <a:rPr lang="en-US" dirty="0"/>
              <a:t>Extend the default Django user model to include custom fields.</a:t>
            </a:r>
          </a:p>
          <a:p>
            <a:r>
              <a:rPr lang="en-US" dirty="0"/>
              <a:t>Handle authentication and authorization effectively.</a:t>
            </a:r>
          </a:p>
          <a:p>
            <a:pPr marL="152396" indent="0">
              <a:buNone/>
            </a:pPr>
            <a:r>
              <a:rPr lang="en-US" b="1" dirty="0"/>
              <a:t>3. Song Metadata and Images:</a:t>
            </a:r>
          </a:p>
          <a:p>
            <a:r>
              <a:rPr lang="en-US" dirty="0"/>
              <a:t>Store essential song details (title, category, artist) in the database.</a:t>
            </a:r>
          </a:p>
          <a:p>
            <a:r>
              <a:rPr lang="en-US" dirty="0"/>
              <a:t>Associate audio files with songs.</a:t>
            </a:r>
          </a:p>
          <a:p>
            <a:r>
              <a:rPr lang="en-US" dirty="0"/>
              <a:t>Display corresponding images related to each song on the home 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780905" cy="57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E0611-878B-3239-0B6A-BFA212543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41502"/>
            <a:ext cx="8520066" cy="3590692"/>
          </a:xfrm>
        </p:spPr>
        <p:txBody>
          <a:bodyPr anchor="ctr"/>
          <a:lstStyle/>
          <a:p>
            <a:pPr marL="152396" indent="0">
              <a:buNone/>
            </a:pPr>
            <a:r>
              <a:rPr lang="en-US" b="1" dirty="0"/>
              <a:t>1. User Account Creation and Login:</a:t>
            </a:r>
          </a:p>
          <a:p>
            <a:r>
              <a:rPr lang="en-US" dirty="0"/>
              <a:t>Users can create accounts and log in.</a:t>
            </a:r>
          </a:p>
          <a:p>
            <a:r>
              <a:rPr lang="en-US" dirty="0"/>
              <a:t>After successful login, they are redirected to the home page.</a:t>
            </a:r>
          </a:p>
          <a:p>
            <a:pPr marL="152396" indent="0">
              <a:buNone/>
            </a:pPr>
            <a:r>
              <a:rPr lang="en-US" b="1" dirty="0"/>
              <a:t>2. Song Search and Playback:</a:t>
            </a:r>
            <a:endParaRPr lang="en-US" dirty="0"/>
          </a:p>
          <a:p>
            <a:r>
              <a:rPr lang="en-US" dirty="0"/>
              <a:t>Users can search for songs based on their preferences.</a:t>
            </a:r>
          </a:p>
          <a:p>
            <a:r>
              <a:rPr lang="en-US" dirty="0"/>
              <a:t>An API fetches songs and displays them on the home page.</a:t>
            </a:r>
          </a:p>
          <a:p>
            <a:r>
              <a:rPr lang="en-US" dirty="0"/>
              <a:t>Users can easily play the songs.</a:t>
            </a:r>
          </a:p>
          <a:p>
            <a:pPr marL="152396" indent="0">
              <a:buNone/>
            </a:pPr>
            <a:r>
              <a:rPr lang="en-US" b="1" dirty="0"/>
              <a:t>3. Admin Panel for Management:</a:t>
            </a:r>
          </a:p>
          <a:p>
            <a:r>
              <a:rPr lang="en-US" dirty="0"/>
              <a:t>The admin panel allows managing the login system.</a:t>
            </a:r>
          </a:p>
          <a:p>
            <a:r>
              <a:rPr lang="en-US" dirty="0"/>
              <a:t>Custom user models extend the default Django user model.</a:t>
            </a:r>
          </a:p>
          <a:p>
            <a:r>
              <a:rPr lang="en-US" dirty="0"/>
              <a:t>Authentication and authorization are handled effectively.</a:t>
            </a:r>
          </a:p>
          <a:p>
            <a:pPr marL="152396" indent="0">
              <a:buNone/>
            </a:pPr>
            <a:r>
              <a:rPr lang="en-US" b="1" dirty="0"/>
              <a:t>4. Song Metadata and Images:</a:t>
            </a:r>
          </a:p>
          <a:p>
            <a:r>
              <a:rPr lang="en-US" dirty="0"/>
              <a:t>The application stores song metadata (title, category, artist) and audio files.</a:t>
            </a:r>
          </a:p>
          <a:p>
            <a:r>
              <a:rPr lang="en-US" dirty="0"/>
              <a:t>Corresponding images related to songs are displayed on the home page.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3207" cy="546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2E098-8B0B-8EAD-8C13-115E1ABB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564671" cy="3118475"/>
          </a:xfrm>
        </p:spPr>
        <p:txBody>
          <a:bodyPr/>
          <a:lstStyle/>
          <a:p>
            <a:pPr marL="380996" indent="-228600">
              <a:buAutoNum type="arabicPeriod"/>
            </a:pPr>
            <a:r>
              <a:rPr lang="en-US" b="1" dirty="0"/>
              <a:t>Project Setup and Configuration:</a:t>
            </a:r>
          </a:p>
          <a:p>
            <a:r>
              <a:rPr lang="en-US" b="1" dirty="0"/>
              <a:t>Create a Django Project:</a:t>
            </a:r>
            <a:r>
              <a:rPr lang="en-US" dirty="0"/>
              <a:t> Begin by setting up a new Django project using the </a:t>
            </a:r>
            <a:r>
              <a:rPr lang="en-US" dirty="0" err="1"/>
              <a:t>django</a:t>
            </a:r>
            <a:r>
              <a:rPr lang="en-US" dirty="0"/>
              <a:t>-admin </a:t>
            </a:r>
            <a:r>
              <a:rPr lang="en-US" dirty="0" err="1"/>
              <a:t>startproject</a:t>
            </a:r>
            <a:r>
              <a:rPr lang="en-US" dirty="0"/>
              <a:t> command. This will create the project folder structure.</a:t>
            </a:r>
          </a:p>
          <a:p>
            <a:r>
              <a:rPr lang="en-US" b="1" dirty="0"/>
              <a:t>App Creation: </a:t>
            </a:r>
            <a:r>
              <a:rPr lang="en-US" dirty="0"/>
              <a:t>Within the project, create two Django apps: one for managing user accounts and authentication (e.g., accounts), and another for handling music-related functionality (e.g., </a:t>
            </a:r>
            <a:r>
              <a:rPr lang="en-US" dirty="0" err="1"/>
              <a:t>music_player</a:t>
            </a:r>
            <a:r>
              <a:rPr lang="en-US" dirty="0"/>
              <a:t>).</a:t>
            </a:r>
          </a:p>
          <a:p>
            <a:r>
              <a:rPr lang="en-US" b="1" dirty="0"/>
              <a:t>Configure Settings: </a:t>
            </a:r>
            <a:r>
              <a:rPr lang="en-US" dirty="0"/>
              <a:t>Update the INSTALLED_APPS in the project’s settings.py to include your custom apps and any necessary third-party packages (e.g., </a:t>
            </a:r>
            <a:r>
              <a:rPr lang="en-US" dirty="0" err="1"/>
              <a:t>rest_framework</a:t>
            </a:r>
            <a:r>
              <a:rPr lang="en-US" dirty="0"/>
              <a:t>).</a:t>
            </a:r>
          </a:p>
          <a:p>
            <a:pPr marL="152396" indent="0">
              <a:buNone/>
            </a:pPr>
            <a:r>
              <a:rPr lang="en-US" b="1" dirty="0"/>
              <a:t>2. Database Models and Relationships:</a:t>
            </a:r>
          </a:p>
          <a:p>
            <a:r>
              <a:rPr lang="en-US" b="1" dirty="0"/>
              <a:t>Song Model:</a:t>
            </a:r>
            <a:r>
              <a:rPr lang="en-US" dirty="0"/>
              <a:t> Define a Django model named Song in the </a:t>
            </a:r>
            <a:r>
              <a:rPr lang="en-US" dirty="0" err="1"/>
              <a:t>music_player</a:t>
            </a:r>
            <a:r>
              <a:rPr lang="en-US" dirty="0"/>
              <a:t> app. This model should include fields for song metadata, such as title, category, artist, audio file (uploaded using </a:t>
            </a:r>
            <a:r>
              <a:rPr lang="en-US" dirty="0" err="1"/>
              <a:t>FileField</a:t>
            </a:r>
            <a:r>
              <a:rPr lang="en-US" dirty="0"/>
              <a:t>), and an associated audio image (also uploaded using </a:t>
            </a:r>
            <a:r>
              <a:rPr lang="en-US" dirty="0" err="1"/>
              <a:t>FileField</a:t>
            </a:r>
            <a:r>
              <a:rPr lang="en-US" dirty="0"/>
              <a:t>).</a:t>
            </a:r>
          </a:p>
          <a:p>
            <a:r>
              <a:rPr lang="en-US" b="1" dirty="0"/>
              <a:t>Custom User Model: </a:t>
            </a:r>
            <a:r>
              <a:rPr lang="en-US" dirty="0"/>
              <a:t>Extend the default Django user model by creating a custom user model (e.g., </a:t>
            </a:r>
            <a:r>
              <a:rPr lang="en-US" dirty="0" err="1"/>
              <a:t>CustomUser</a:t>
            </a:r>
            <a:r>
              <a:rPr lang="en-US" dirty="0"/>
              <a:t>) in the accounts app. This allows you to add additional fields specific to your application (e.g., profile picture, favorite genres).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406126C-5D4C-DC3E-6EA8-6C0EEF623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600"/>
            <a:ext cx="2751168" cy="514917"/>
          </a:xfrm>
        </p:spPr>
        <p:txBody>
          <a:bodyPr anchor="t"/>
          <a:lstStyle/>
          <a:p>
            <a:r>
              <a:rPr lang="en-US" sz="1600" b="1" dirty="0">
                <a:solidFill>
                  <a:srgbClr val="213264"/>
                </a:solidFill>
              </a:rPr>
              <a:t>Proposed  Solution</a:t>
            </a:r>
            <a:endParaRPr lang="en-IN" sz="1600" b="1" dirty="0">
              <a:solidFill>
                <a:srgbClr val="21326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E153E2-6103-41D1-A0BA-335EA7AD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89599"/>
            <a:ext cx="8520066" cy="3286299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3. Views and API Endpoints:</a:t>
            </a:r>
          </a:p>
          <a:p>
            <a:r>
              <a:rPr lang="en-US" b="1" dirty="0"/>
              <a:t>Song Views: </a:t>
            </a:r>
            <a:r>
              <a:rPr lang="en-US" dirty="0"/>
              <a:t>Create views for listing songs, adding new songs, updating existing songs, and deleting songs. Use Django Rest Framework (DRF) to create API endpoints (e.g., </a:t>
            </a:r>
            <a:r>
              <a:rPr lang="en-US" dirty="0" err="1"/>
              <a:t>SongListCreateView</a:t>
            </a:r>
            <a:r>
              <a:rPr lang="en-US" dirty="0"/>
              <a:t>, </a:t>
            </a:r>
            <a:r>
              <a:rPr lang="en-US" dirty="0" err="1"/>
              <a:t>SongDetailView</a:t>
            </a:r>
            <a:r>
              <a:rPr lang="en-US" dirty="0"/>
              <a:t>) that interact with the Song model.</a:t>
            </a:r>
          </a:p>
          <a:p>
            <a:r>
              <a:rPr lang="en-US" b="1" dirty="0"/>
              <a:t>User Views: </a:t>
            </a:r>
            <a:r>
              <a:rPr lang="en-US" dirty="0"/>
              <a:t>Implement views for user registration, login, and authenticated user actions (e.g., viewing the home page, adding a song). Use Django forms for registration and login, and ensure that certain actions require user authentication.</a:t>
            </a:r>
          </a:p>
          <a:p>
            <a:pPr marL="152396" indent="0">
              <a:buNone/>
            </a:pPr>
            <a:r>
              <a:rPr lang="en-US" b="1" dirty="0"/>
              <a:t>4. Frontend and Templates:</a:t>
            </a:r>
          </a:p>
          <a:p>
            <a:r>
              <a:rPr lang="en-US" b="1" dirty="0"/>
              <a:t>Home Page: </a:t>
            </a:r>
            <a:r>
              <a:rPr lang="en-US" dirty="0"/>
              <a:t>Design a clean and user-friendly home page where users can search for songs, view song listings, and play songs. Display song details along with corresponding images.</a:t>
            </a:r>
          </a:p>
          <a:p>
            <a:r>
              <a:rPr lang="en-US" b="1" dirty="0"/>
              <a:t>User Authentication: </a:t>
            </a:r>
            <a:r>
              <a:rPr lang="en-US" dirty="0"/>
              <a:t>Create login and registration forms. After successful login, redirect users to the home page.</a:t>
            </a:r>
          </a:p>
          <a:p>
            <a:r>
              <a:rPr lang="en-US" b="1" dirty="0"/>
              <a:t>Responsive Design: </a:t>
            </a:r>
            <a:r>
              <a:rPr lang="en-US" dirty="0"/>
              <a:t>Ensure that the application works well on different devices (desktop, tablet, mobile).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endParaRPr lang="en-IN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81FC5-ECF2-A7B2-89B1-C25738C67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56375"/>
            <a:ext cx="8468027" cy="3270993"/>
          </a:xfrm>
        </p:spPr>
        <p:txBody>
          <a:bodyPr/>
          <a:lstStyle/>
          <a:p>
            <a:pPr marL="152396" indent="0">
              <a:buNone/>
            </a:pPr>
            <a:r>
              <a:rPr lang="en-US" b="1" dirty="0"/>
              <a:t>1. Modeling and Database Setup:</a:t>
            </a:r>
          </a:p>
          <a:p>
            <a:r>
              <a:rPr lang="en-US" b="1" dirty="0"/>
              <a:t>Song Model: </a:t>
            </a:r>
            <a:r>
              <a:rPr lang="en-US" dirty="0"/>
              <a:t>Define a Django model named “Song” with fields for song metadata (title, category, artist), audio file, and audio image. This model represents individual songs in the application.</a:t>
            </a:r>
          </a:p>
          <a:p>
            <a:r>
              <a:rPr lang="en-US" b="1" dirty="0"/>
              <a:t>Custom User Model: </a:t>
            </a:r>
            <a:r>
              <a:rPr lang="en-US" dirty="0"/>
              <a:t>Extend the default Django user model to include additional fields (e.g., profile picture, favorite genres) for user customization.</a:t>
            </a:r>
          </a:p>
          <a:p>
            <a:pPr marL="152396" indent="0">
              <a:buNone/>
            </a:pPr>
            <a:r>
              <a:rPr lang="en-US" b="1" dirty="0"/>
              <a:t>2. Views and API Endpoints:</a:t>
            </a:r>
          </a:p>
          <a:p>
            <a:r>
              <a:rPr lang="en-US" b="1" dirty="0"/>
              <a:t>Song Views: </a:t>
            </a:r>
            <a:r>
              <a:rPr lang="en-US" dirty="0"/>
              <a:t>Create Django Rest Framework views for listing songs (</a:t>
            </a:r>
            <a:r>
              <a:rPr lang="en-US" dirty="0" err="1"/>
              <a:t>SongListCreateView</a:t>
            </a:r>
            <a:r>
              <a:rPr lang="en-US" dirty="0"/>
              <a:t>) and handling individual song details (</a:t>
            </a:r>
            <a:r>
              <a:rPr lang="en-US" dirty="0" err="1"/>
              <a:t>SongDetailView</a:t>
            </a:r>
            <a:r>
              <a:rPr lang="en-US" dirty="0"/>
              <a:t>). These views interact with the “Song” model.</a:t>
            </a:r>
          </a:p>
          <a:p>
            <a:r>
              <a:rPr lang="en-US" b="1" dirty="0"/>
              <a:t>User Views: </a:t>
            </a:r>
            <a:r>
              <a:rPr lang="en-US" dirty="0"/>
              <a:t>Implement views for user registration, login, and authenticated actions (e.g., adding songs). Ensure proper authentication and authorization.</a:t>
            </a:r>
          </a:p>
          <a:p>
            <a:pPr marL="152396" indent="0">
              <a:buNone/>
            </a:pPr>
            <a:r>
              <a:rPr lang="en-US" b="1" dirty="0"/>
              <a:t>3. Frontend and Templates:</a:t>
            </a:r>
          </a:p>
          <a:p>
            <a:r>
              <a:rPr lang="en-US" b="1" dirty="0"/>
              <a:t>Home Page: </a:t>
            </a:r>
            <a:r>
              <a:rPr lang="en-US" dirty="0"/>
              <a:t>Design a user-friendly home page where users can search for songs, view song listings, and play songs. Display song details and corresponding images.</a:t>
            </a:r>
          </a:p>
          <a:p>
            <a:r>
              <a:rPr lang="en-US" b="1" dirty="0"/>
              <a:t>User Authentication: </a:t>
            </a:r>
            <a:r>
              <a:rPr lang="en-US" dirty="0"/>
              <a:t>Create login and registration forms. After successful login, redirect users to the home page.</a:t>
            </a:r>
            <a:endParaRPr lang="en-I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1434</Words>
  <Application>Microsoft Office PowerPoint</Application>
  <PresentationFormat>On-screen Show (16:9)</PresentationFormat>
  <Paragraphs>128</Paragraphs>
  <Slides>17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Arial</vt:lpstr>
      <vt:lpstr>Arial MT</vt:lpstr>
      <vt:lpstr>Calibri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Proposed  Solution</vt:lpstr>
      <vt:lpstr>Technology Used</vt:lpstr>
      <vt:lpstr>Modelling &amp; Results</vt:lpstr>
      <vt:lpstr>Homepage</vt:lpstr>
      <vt:lpstr>About-Us-Page</vt:lpstr>
      <vt:lpstr>Service-Page</vt:lpstr>
      <vt:lpstr>Departments-Page</vt:lpstr>
      <vt:lpstr>Blog-Page</vt:lpstr>
      <vt:lpstr>Future Enhancements: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KESAVARAJ J</cp:lastModifiedBy>
  <cp:revision>9</cp:revision>
  <dcterms:modified xsi:type="dcterms:W3CDTF">2024-04-08T13:17:22Z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